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3" d="100"/>
          <a:sy n="93" d="100"/>
        </p:scale>
        <p:origin x="-134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printerSettings" Target="printerSettings/printerSettings1.bin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11" Type="http://schemas.openxmlformats.org/officeDocument/2006/relationships/customXml" Target="../customXml/item4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CC411-5DB9-B941-B180-406FCBE292D2}" type="datetimeFigureOut">
              <a:rPr lang="en-US" smtClean="0"/>
              <a:t>10/30/14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8EDCC-5535-284D-B182-90B8425BAE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9447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CC411-5DB9-B941-B180-406FCBE292D2}" type="datetimeFigureOut">
              <a:rPr lang="en-US" smtClean="0"/>
              <a:t>10/30/14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8EDCC-5535-284D-B182-90B8425BAE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3274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CC411-5DB9-B941-B180-406FCBE292D2}" type="datetimeFigureOut">
              <a:rPr lang="en-US" smtClean="0"/>
              <a:t>10/30/14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8EDCC-5535-284D-B182-90B8425BAE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0138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CC411-5DB9-B941-B180-406FCBE292D2}" type="datetimeFigureOut">
              <a:rPr lang="en-US" smtClean="0"/>
              <a:t>10/30/14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8EDCC-5535-284D-B182-90B8425BAE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2153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CC411-5DB9-B941-B180-406FCBE292D2}" type="datetimeFigureOut">
              <a:rPr lang="en-US" smtClean="0"/>
              <a:t>10/30/14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8EDCC-5535-284D-B182-90B8425BAE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2033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CC411-5DB9-B941-B180-406FCBE292D2}" type="datetimeFigureOut">
              <a:rPr lang="en-US" smtClean="0"/>
              <a:t>10/30/14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8EDCC-5535-284D-B182-90B8425BAE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109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CC411-5DB9-B941-B180-406FCBE292D2}" type="datetimeFigureOut">
              <a:rPr lang="en-US" smtClean="0"/>
              <a:t>10/30/14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8EDCC-5535-284D-B182-90B8425BAE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1331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CC411-5DB9-B941-B180-406FCBE292D2}" type="datetimeFigureOut">
              <a:rPr lang="en-US" smtClean="0"/>
              <a:t>10/30/14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8EDCC-5535-284D-B182-90B8425BAE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2938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CC411-5DB9-B941-B180-406FCBE292D2}" type="datetimeFigureOut">
              <a:rPr lang="en-US" smtClean="0"/>
              <a:t>10/30/14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8EDCC-5535-284D-B182-90B8425BAE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3704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CC411-5DB9-B941-B180-406FCBE292D2}" type="datetimeFigureOut">
              <a:rPr lang="en-US" smtClean="0"/>
              <a:t>10/30/14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8EDCC-5535-284D-B182-90B8425BAE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0606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CC411-5DB9-B941-B180-406FCBE292D2}" type="datetimeFigureOut">
              <a:rPr lang="en-US" smtClean="0"/>
              <a:t>10/30/14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8EDCC-5535-284D-B182-90B8425BAE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7063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2CC411-5DB9-B941-B180-406FCBE292D2}" type="datetimeFigureOut">
              <a:rPr lang="en-US" smtClean="0"/>
              <a:t>10/30/14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98EDCC-5535-284D-B182-90B8425BAE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0425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4112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  <_dlc_DocId xmlns="bb65cc95-6d4e-4879-a879-9838761499af">33E6D4FPPFNA-2-3</_dlc_DocId>
    <_dlc_DocIdUrl xmlns="bb65cc95-6d4e-4879-a879-9838761499af">
      <Url>https://wsp.wi.gov/_layouts/15/DocIdRedir.aspx?ID=33E6D4FPPFNA-2-3</Url>
      <Description>33E6D4FPPFNA-2-3</Description>
    </_dlc_DocIdUrl>
    <_dlc_DocIdPersistId xmlns="bb65cc95-6d4e-4879-a879-9838761499af">false</_dlc_DocIdPersistId>
  </documentManagement>
</p:properties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A8F8BEEF9F5A943984314B33BAED9E2" ma:contentTypeVersion="3" ma:contentTypeDescription="Create a new document." ma:contentTypeScope="" ma:versionID="9d5e114088131c33036ef1c85054b0ed">
  <xsd:schema xmlns:xsd="http://www.w3.org/2001/XMLSchema" xmlns:xs="http://www.w3.org/2001/XMLSchema" xmlns:p="http://schemas.microsoft.com/office/2006/metadata/properties" xmlns:ns1="http://schemas.microsoft.com/sharepoint/v3" xmlns:ns2="bb65cc95-6d4e-4879-a879-9838761499af" xmlns:ns3="9e30f06f-ad7a-453a-8e08-8a8878e30bd1" targetNamespace="http://schemas.microsoft.com/office/2006/metadata/properties" ma:root="true" ma:fieldsID="2f2a333be099753c6a41bb4bf788426b" ns1:_="" ns2:_="" ns3:_="">
    <xsd:import namespace="http://schemas.microsoft.com/sharepoint/v3"/>
    <xsd:import namespace="bb65cc95-6d4e-4879-a879-9838761499af"/>
    <xsd:import namespace="9e30f06f-ad7a-453a-8e08-8a8878e30bd1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_dlc_DocId" minOccurs="0"/>
                <xsd:element ref="ns2:_dlc_DocIdUrl" minOccurs="0"/>
                <xsd:element ref="ns2:_dlc_DocIdPersistId" minOccurs="0"/>
                <xsd:element ref="ns3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b65cc95-6d4e-4879-a879-9838761499af" elementFormDefault="qualified">
    <xsd:import namespace="http://schemas.microsoft.com/office/2006/documentManagement/types"/>
    <xsd:import namespace="http://schemas.microsoft.com/office/infopath/2007/PartnerControls"/>
    <xsd:element name="_dlc_DocId" ma:index="10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11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2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e30f06f-ad7a-453a-8e08-8a8878e30bd1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28BB7B9-A18A-4A40-A206-0EAB261FBDC3}"/>
</file>

<file path=customXml/itemProps2.xml><?xml version="1.0" encoding="utf-8"?>
<ds:datastoreItem xmlns:ds="http://schemas.openxmlformats.org/officeDocument/2006/customXml" ds:itemID="{33484DAA-6A15-4A1E-8AAB-F8C4D06F60CA}"/>
</file>

<file path=customXml/itemProps3.xml><?xml version="1.0" encoding="utf-8"?>
<ds:datastoreItem xmlns:ds="http://schemas.openxmlformats.org/officeDocument/2006/customXml" ds:itemID="{3CE5AE6B-8CB8-41BC-A71D-A6E1B1197EA9}"/>
</file>

<file path=customXml/itemProps4.xml><?xml version="1.0" encoding="utf-8"?>
<ds:datastoreItem xmlns:ds="http://schemas.openxmlformats.org/officeDocument/2006/customXml" ds:itemID="{A7BEA390-2D8E-4871-8F89-0DF8EF5F2EFF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Macintosh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Laurel.Lawrence</dc:creator>
  <cp:lastModifiedBy>Laurel.Lawrence</cp:lastModifiedBy>
  <cp:revision>1</cp:revision>
  <dcterms:created xsi:type="dcterms:W3CDTF">2014-10-30T16:51:14Z</dcterms:created>
  <dcterms:modified xsi:type="dcterms:W3CDTF">2014-10-30T16:51:23Z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0x0101004A8F8BEEF9F5A943984314B33BAED9E2</vt:lpwstr>
  </property>
  <property fmtid="{D5CDD505-2E9C-101B-9397-08002B2CF9AE}" pid="3" name="_dlc_DocIdItemGuid">
    <vt:lpwstr>fcefd330-6514-41c6-9c0d-a0f5b7d011a3</vt:lpwstr>
  </property>
  <property fmtid="{D5CDD505-2E9C-101B-9397-08002B2CF9AE}" pid="4" name="Order">
    <vt:r8>300</vt:r8>
  </property>
  <property fmtid="{D5CDD505-2E9C-101B-9397-08002B2CF9AE}" pid="5" name="TemplateUrl">
    <vt:lpwstr/>
  </property>
  <property fmtid="{D5CDD505-2E9C-101B-9397-08002B2CF9AE}" pid="6" name="xd_Signature">
    <vt:bool>false</vt:bool>
  </property>
  <property fmtid="{D5CDD505-2E9C-101B-9397-08002B2CF9AE}" pid="7" name="xd_ProgID">
    <vt:lpwstr/>
  </property>
  <property fmtid="{D5CDD505-2E9C-101B-9397-08002B2CF9AE}" pid="8" name="_SourceUrl">
    <vt:lpwstr/>
  </property>
  <property fmtid="{D5CDD505-2E9C-101B-9397-08002B2CF9AE}" pid="9" name="_SharedFileIndex">
    <vt:lpwstr/>
  </property>
</Properties>
</file>